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A0684-5721-49D9-A221-DB29C8EF9BF0}" v="9" dt="2025-09-16T17:55:36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>
        <p:scale>
          <a:sx n="75" d="100"/>
          <a:sy n="75" d="100"/>
        </p:scale>
        <p:origin x="94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DEE7-1633-B2E2-8A59-59991AE93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720F3-D714-8443-1767-58263F679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D5C3D-0BC6-CA99-58FA-735E3B6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DD1FC-87FE-E712-B886-4C379270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DCF9-2910-A835-F90F-D0AFCDA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0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3393-CCBF-47D8-7925-FBD6A07D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FF35-27A2-A5C0-E65F-E3407C6D7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7B18-2F00-751D-895B-C964EAA6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98778-C881-E084-2E08-CCBE452F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25F0-A1E6-DDFE-D0D9-CC52371B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5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4B33-A6DE-5A79-266A-A4236A993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A6D3D-1657-4CB7-9AE7-7E74CF7F4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4F7C-4611-F245-7136-89D2ED2D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8250-0DAD-D091-21E3-A99995E3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7E20-64F0-6832-EE74-5722E6A3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99B1-FC72-A43E-F4C7-A3BD4B45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43C26-2487-E83A-B92C-6491402D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30E0-66CD-3950-19C9-EBAA2FB1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EA82-A244-DC8C-00F9-E559DD1C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3FCA-E5FD-2F3F-CD93-F89802E3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7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EE65-02CA-8D88-282F-27C3007D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40E6-6AB5-4015-1171-D82DC689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6721-8D13-7B41-7505-306379EC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EC79-0009-53E7-5D47-68BE2F0D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2A30-F03D-A207-E319-8CED5E2E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3675-39B8-8649-9D36-C7439AC4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3A22-8160-9B87-E578-98E333973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D97DC-DD13-BB43-C817-F6EEEF767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53CFF-95D1-3EC0-5DC2-656B6ADF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5E51-57BC-E58C-7954-728887B8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41E81-DEF6-3989-8314-EB30C894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BC67-A946-6EE3-0694-7DD163AB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A4DE0-9C73-C626-021C-D8CC3604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AE60-235E-F4F6-E256-2AF7E00D2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9D342-B81A-4CF3-D4C1-52F2C11C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289EB-F27F-960B-AFF2-249367282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64F08-41E3-32CF-8BC6-AAD49F2A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3B9EA-F78F-02DD-5722-144A7F49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301A0-0CBC-E515-476C-7FA21F7B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32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DD07-9148-9A14-3A7B-91CB35D6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C51B9-3930-193F-542F-F4274E92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21FBE-824A-984C-41E7-DFC448F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87873-E5A6-3720-3160-A96233F3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6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80E7-E162-2C03-EBB1-506C3ABA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05E2-377A-E5CD-7927-022D67D0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53AF-7970-7CFD-E522-467FED69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236A-FA63-264D-27CC-A3BC12E9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58AF-F6F1-9920-DBB7-A1735899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2244B-D949-2A2C-A265-BF62D7A72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F9FF5-42BA-B682-6D0F-13A49D86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7C998-6636-3A85-FA5C-474B5D3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99FE-68D3-11B2-F07A-6B040DB0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8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B8A7-2BB8-6242-A8C0-5EC625B2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76449-A3E8-BA32-9D3E-DEEE66F8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921CA-744D-96BE-ADF9-20AFC057A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841A-B724-AC5A-116F-E54B96FA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4515-24A7-BB89-7F13-9817F5ED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3091-FE4F-3C0B-21D6-37645D23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8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0DC63-29AB-3A18-18B1-2508A190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324F2-C6AA-6C0A-8A36-B6B91F43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5B323-BBBE-4BD2-D9C5-340597438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E14B-1CFC-4969-8DB4-AE56B02D2FEF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24A1-6FBE-C5EC-2EA4-451175FB8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B0719-E47A-467B-8813-04EF449C9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4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amunaanbu215@gmail.com" TargetMode="External"/><Relationship Id="rId2" Type="http://schemas.openxmlformats.org/officeDocument/2006/relationships/hyperlink" Target="mailto:nandy.4806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vaishuvaishu2705@gmail.com" TargetMode="External"/><Relationship Id="rId4" Type="http://schemas.openxmlformats.org/officeDocument/2006/relationships/hyperlink" Target="mailto:rr3164873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lesforce.com/form/developer-signup/?d=p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562E9-74FD-9988-4916-9F9E34E6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58" y="270588"/>
            <a:ext cx="10086393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7906C-5009-D627-01A3-5C4CB1A3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149291"/>
            <a:ext cx="10282334" cy="3191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44DD6-103D-5245-3E27-93F842F57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" y="3517643"/>
            <a:ext cx="10282335" cy="32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1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FA3-2AFE-4638-59D8-FAC7ADC3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155"/>
            <a:ext cx="10515600" cy="6685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validation rule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D1F48-6881-B8EB-BEE9-D76B5046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3512574"/>
            <a:ext cx="9960078" cy="32707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6EF2E-EE6C-2D5C-72D4-1CA6802A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475458"/>
            <a:ext cx="9960078" cy="29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84FD-84CD-444A-E5E2-1E60EAF9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9423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apex classes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05039-35F8-3D28-BEB5-570A7DCDF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597159"/>
            <a:ext cx="10254343" cy="2831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10E6A-30C3-310E-1D45-5B5FC2C6C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3508310"/>
            <a:ext cx="10254344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C39-6A5C-9879-63ED-FF7FAA5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995"/>
            <a:ext cx="10515600" cy="29826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public group as sales 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F6A96-E4E7-B336-FD4E-05760048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699797"/>
            <a:ext cx="10515600" cy="28085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DE163-1E1B-8CFB-63AE-F1811EF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4" y="3592287"/>
            <a:ext cx="10515601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8BA-1609-2293-A260-55440B6E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4563"/>
            <a:ext cx="10515600" cy="12223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flow as service records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07E72-FE97-DD40-ED6C-C20E8258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503853"/>
            <a:ext cx="10133045" cy="2925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E6698-BC3A-C439-B195-C017DB58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0" y="3545633"/>
            <a:ext cx="10133045" cy="32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A33-38E3-1330-E7CD-BDBD18B5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1681"/>
            <a:ext cx="10515600" cy="278237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users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E8FD8-3101-3B58-D898-2833E69A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538000"/>
            <a:ext cx="10060273" cy="31662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136A1-B85A-6968-1CD8-228D9162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3788229"/>
            <a:ext cx="10060273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D8D27-72B2-8431-2A98-FD71130F3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7" y="149290"/>
            <a:ext cx="10375642" cy="3153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4E4B6-B7D6-F8D0-267E-9B4B1C47E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" y="3429000"/>
            <a:ext cx="10375643" cy="33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3463-FDC1-9CA8-8BC4-F1F3CE05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4" y="-205273"/>
            <a:ext cx="10515600" cy="17448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Apex Handler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F868-F662-E591-5DDF-0FCEDF6A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119673"/>
            <a:ext cx="10245012" cy="5057290"/>
          </a:xfrm>
        </p:spPr>
      </p:pic>
    </p:spTree>
    <p:extLst>
      <p:ext uri="{BB962C8B-B14F-4D97-AF65-F5344CB8AC3E}">
        <p14:creationId xmlns:p14="http://schemas.microsoft.com/office/powerpoint/2010/main" val="105551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76E-47E6-0D17-0AE0-3289CD00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E3D3-5F86-F5AF-9B6E-66AF8C2F6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public static void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list&lt;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serList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list 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for(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5000;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8000;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5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0CD1-028C-FCB5-6A6C-A58E00EE4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0342" y="774441"/>
            <a:ext cx="10226351" cy="5402522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5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4579-B3A1-D3B1-353A-83FC4846D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80" y="1"/>
            <a:ext cx="9837420" cy="1112520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GARAGE MANAGEMENT SYSTEM</a:t>
            </a: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B5EEB-035A-AA21-A252-37318AEDF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646" y="1322765"/>
            <a:ext cx="9144000" cy="5171768"/>
          </a:xfrm>
        </p:spPr>
        <p:txBody>
          <a:bodyPr>
            <a:normAutofit fontScale="25000" lnSpcReduction="20000"/>
          </a:bodyPr>
          <a:lstStyle/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Name: L.R.G. GOVT ARTS COLLAGE FOR WOMEN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Code: bru07</a:t>
            </a: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NM2025TMID28017</a:t>
            </a:r>
          </a:p>
          <a:p>
            <a:pPr algn="l"/>
            <a:r>
              <a:rPr lang="en-US" sz="8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4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Team Leader Name: NANDHINI .M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nandy.4806@gmail.com</a:t>
            </a:r>
            <a:endParaRPr lang="en-US" sz="8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Team Member1:YAMUNA.A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yamunaanbu215@gmail.com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Team Member2:RAMYA.M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rr3164873@gmail.com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Team Member3:VAISHNAVI.N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vaishuvaishu2705@gmail.com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0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1B86-FC36-BD1B-F655-056A1B3B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3019"/>
            <a:ext cx="10842171" cy="273386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C2259-4F48-A46E-70D6-D855E777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503853"/>
            <a:ext cx="10254343" cy="3172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08D6-A44C-09C8-B4F2-0424BD51D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3774230"/>
            <a:ext cx="10254343" cy="2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79EF9-4468-9353-BA5B-6974AF6C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177282"/>
            <a:ext cx="10431625" cy="334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3F0AC-A365-9188-C433-634A7DCB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3620278"/>
            <a:ext cx="10431625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302B-887C-A3AC-0435-F4BEA83A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464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1.INRODUCTION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4B9E-E3A0-8014-3002-07394C8A0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244917"/>
            <a:ext cx="10698480" cy="490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1.1 Garage management system overview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 Garage Management System (GMS) is a software solution designed to automate and streamline the operations of a garage or automobile service center.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3D9B2-D0F6-0D8D-A23F-9262C7373682}"/>
              </a:ext>
            </a:extLst>
          </p:cNvPr>
          <p:cNvSpPr/>
          <p:nvPr/>
        </p:nvSpPr>
        <p:spPr>
          <a:xfrm>
            <a:off x="4206240" y="3934301"/>
            <a:ext cx="2590800" cy="751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GARAGE MANAGEMENT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81DF8-68AF-B5F0-36AF-8577CAA54577}"/>
              </a:ext>
            </a:extLst>
          </p:cNvPr>
          <p:cNvCxnSpPr>
            <a:cxnSpLocks/>
          </p:cNvCxnSpPr>
          <p:nvPr/>
        </p:nvCxnSpPr>
        <p:spPr>
          <a:xfrm flipV="1">
            <a:off x="6903720" y="3307080"/>
            <a:ext cx="990600" cy="556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99758-E0B0-5484-7FB3-0DB8D2B15131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3169920"/>
            <a:ext cx="101346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B63334-91E1-DE45-978B-A3461BF306E7}"/>
              </a:ext>
            </a:extLst>
          </p:cNvPr>
          <p:cNvCxnSpPr>
            <a:cxnSpLocks/>
          </p:cNvCxnSpPr>
          <p:nvPr/>
        </p:nvCxnSpPr>
        <p:spPr>
          <a:xfrm flipH="1">
            <a:off x="3009900" y="4732020"/>
            <a:ext cx="1112520" cy="48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2F853935-B0D7-C77C-0ED2-081255B636E2}"/>
              </a:ext>
            </a:extLst>
          </p:cNvPr>
          <p:cNvSpPr/>
          <p:nvPr/>
        </p:nvSpPr>
        <p:spPr>
          <a:xfrm>
            <a:off x="7894320" y="249936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Customer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422222EA-46ED-0FF5-6E11-0531692C28BA}"/>
              </a:ext>
            </a:extLst>
          </p:cNvPr>
          <p:cNvSpPr/>
          <p:nvPr/>
        </p:nvSpPr>
        <p:spPr>
          <a:xfrm>
            <a:off x="8233410" y="5219700"/>
            <a:ext cx="2363470" cy="10693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4DF1906-75BC-A27A-2E9E-AAC1E98C2514}"/>
              </a:ext>
            </a:extLst>
          </p:cNvPr>
          <p:cNvSpPr/>
          <p:nvPr/>
        </p:nvSpPr>
        <p:spPr>
          <a:xfrm>
            <a:off x="472440" y="2570480"/>
            <a:ext cx="2567940" cy="90757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Service</a:t>
            </a:r>
            <a:r>
              <a:rPr lang="en-IN"/>
              <a:t>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1B4561C3-49DC-B2E5-6EEE-45CDB9EA3310}"/>
              </a:ext>
            </a:extLst>
          </p:cNvPr>
          <p:cNvSpPr/>
          <p:nvPr/>
        </p:nvSpPr>
        <p:spPr>
          <a:xfrm>
            <a:off x="424816" y="497967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Billing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IN">
                <a:solidFill>
                  <a:schemeClr val="tx1"/>
                </a:solidFill>
              </a:rPr>
              <a:t> and feedback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E3E98A-E517-68C3-457E-81B2F8864FAE}"/>
              </a:ext>
            </a:extLst>
          </p:cNvPr>
          <p:cNvCxnSpPr>
            <a:cxnSpLocks/>
          </p:cNvCxnSpPr>
          <p:nvPr/>
        </p:nvCxnSpPr>
        <p:spPr>
          <a:xfrm>
            <a:off x="6896100" y="4770755"/>
            <a:ext cx="1280160" cy="570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8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518A-736E-B605-2304-1668D52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-137651"/>
            <a:ext cx="10515600" cy="132735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1.2 Purpose </a:t>
            </a:r>
            <a:br>
              <a:rPr lang="en-US" sz="2800" b="1"/>
            </a:br>
            <a:endParaRPr lang="en-IN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F38D-2BE8-5F5A-293B-B31CECA2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648930"/>
            <a:ext cx="10662920" cy="4296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a Garage Management System (GMS) is to digitize and streamline garage operations so that both customers and garage staff benefit from efficiency, accuracy, and transparency.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developer account: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 using this URL  - 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https://www.salesforce.com/form/developer-signup/?d=pb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CA7D9-6737-3C50-C3A0-137B1F07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5871"/>
            <a:ext cx="10292080" cy="33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A64C-1B7A-59C8-A943-E9C62E17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7"/>
            <a:ext cx="10515600" cy="1347020"/>
          </a:xfrm>
        </p:spPr>
        <p:txBody>
          <a:bodyPr>
            <a:normAutofit/>
          </a:bodyPr>
          <a:lstStyle/>
          <a:p>
            <a:b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created objects : Customer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details,Appointment,Service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records,Billing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details and feedback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8B7CF-4851-1458-D2C4-52BEC6619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2" y="1052053"/>
            <a:ext cx="10091674" cy="26153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3EC13-8A2C-0079-254A-06F2A93D1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1" y="3772276"/>
            <a:ext cx="10091675" cy="29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F5BD7-E30F-82B9-99D9-9A5ED4111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144624"/>
            <a:ext cx="10133045" cy="328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6149C-B9A2-7730-FECF-B7A3F6B9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3573624"/>
            <a:ext cx="10133045" cy="31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EFE2-5363-A4B7-8C2A-118015F1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118"/>
            <a:ext cx="10515600" cy="2006081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Configured field and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662240-8725-50A8-0A1E-5BE9AF2FE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587828"/>
            <a:ext cx="10039739" cy="29484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53E9A-7FA3-B849-6122-910583161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2" y="3666931"/>
            <a:ext cx="10039739" cy="30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8137-3846-91C9-2098-6C4B8794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1966"/>
            <a:ext cx="10291665" cy="316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F343A-0B48-FEB0-5D43-80F0DA5C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6" y="958273"/>
            <a:ext cx="10291665" cy="33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0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3E3E-0DDB-5229-43E7-C02DFB11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588"/>
            <a:ext cx="10515600" cy="951626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Developed Lightning App with relevant tabs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F9F1E-824E-3B00-FD4D-444A2C7D4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466530"/>
            <a:ext cx="10246884" cy="29624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15C25-F70B-3131-DEA0-4E40D21D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3545633"/>
            <a:ext cx="10246884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3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556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GARAGE MANAGEMENT SYSTEM</vt:lpstr>
      <vt:lpstr>1.INRODUCTION</vt:lpstr>
      <vt:lpstr>1.2 Purpose  </vt:lpstr>
      <vt:lpstr> created objects : Customer details,Appointment,Service records,Billing       details and feedback </vt:lpstr>
      <vt:lpstr>PowerPoint Presentation</vt:lpstr>
      <vt:lpstr>Configured field and relationships</vt:lpstr>
      <vt:lpstr>PowerPoint Presentation</vt:lpstr>
      <vt:lpstr>Developed Lightning App with relevant tabs</vt:lpstr>
      <vt:lpstr>PowerPoint Presentation</vt:lpstr>
      <vt:lpstr>To create a validation rule </vt:lpstr>
      <vt:lpstr>To create a apex classes</vt:lpstr>
      <vt:lpstr>To create a public group as sales team</vt:lpstr>
      <vt:lpstr>To create a flow as service records</vt:lpstr>
      <vt:lpstr>To create a users</vt:lpstr>
      <vt:lpstr>PowerPoint Presentation</vt:lpstr>
      <vt:lpstr>Apex Handler</vt:lpstr>
      <vt:lpstr>AmountDistributionHandler</vt:lpstr>
      <vt:lpstr>PowerPoint Presentation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parameshganesan1263@outlook.com</dc:creator>
  <cp:lastModifiedBy>parameshganesan1263@outlook.com</cp:lastModifiedBy>
  <cp:revision>3</cp:revision>
  <dcterms:created xsi:type="dcterms:W3CDTF">2025-09-07T20:13:31Z</dcterms:created>
  <dcterms:modified xsi:type="dcterms:W3CDTF">2025-09-16T17:59:44Z</dcterms:modified>
</cp:coreProperties>
</file>